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/>
              <a:t>1111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WPS 演示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2</cp:revision>
  <dcterms:created xsi:type="dcterms:W3CDTF">2020-02-13T05:26:39Z</dcterms:created>
  <dcterms:modified xsi:type="dcterms:W3CDTF">2020-02-13T05:26:44Z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